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9" r:id="rId2"/>
    <p:sldId id="265" r:id="rId3"/>
    <p:sldId id="266" r:id="rId4"/>
    <p:sldId id="274" r:id="rId5"/>
    <p:sldId id="275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7" r:id="rId14"/>
    <p:sldId id="278" r:id="rId15"/>
    <p:sldId id="279" r:id="rId16"/>
    <p:sldId id="280" r:id="rId17"/>
    <p:sldId id="281" r:id="rId18"/>
    <p:sldId id="282" r:id="rId19"/>
    <p:sldId id="284" r:id="rId20"/>
    <p:sldId id="283" r:id="rId21"/>
    <p:sldId id="285" r:id="rId22"/>
    <p:sldId id="286" r:id="rId23"/>
    <p:sldId id="287" r:id="rId24"/>
    <p:sldId id="288" r:id="rId25"/>
    <p:sldId id="289" r:id="rId26"/>
    <p:sldId id="290" r:id="rId27"/>
    <p:sldId id="292" r:id="rId28"/>
    <p:sldId id="293" r:id="rId29"/>
    <p:sldId id="296" r:id="rId30"/>
    <p:sldId id="297" r:id="rId31"/>
    <p:sldId id="301" r:id="rId32"/>
    <p:sldId id="300" r:id="rId33"/>
    <p:sldId id="299" r:id="rId34"/>
    <p:sldId id="298" r:id="rId35"/>
    <p:sldId id="302" r:id="rId36"/>
    <p:sldId id="264" r:id="rId3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70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-292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47FC07-FAEC-4BDA-AD9E-D45AFAA61437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C0FFD-0616-493A-924F-35EF0C3F49D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23CCE-00AD-44AD-90AC-A4BF81F0D95D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92D96F-5183-437B-9744-FA951ECE52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2D96F-5183-437B-9744-FA951ECE52D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2D96F-5183-437B-9744-FA951ECE52D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2D96F-5183-437B-9744-FA951ECE52D2}" type="slidenum">
              <a:rPr lang="zh-CN" altLang="en-US" smtClean="0"/>
              <a:pPr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2014-4-10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Picture 2" descr="C:\Documents and Settings\Administrator\桌面\统一内页01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753601" cy="73152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C:\Documents and Settings\Administrator\桌面\欢迎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1929026"/>
            <a:ext cx="9289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企业    微信    推广</a:t>
            </a:r>
            <a:endParaRPr lang="zh-CN" altLang="en-US" sz="40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 descr="142516_76_1309336791_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336" y="4653136"/>
            <a:ext cx="1924050" cy="1924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36096" y="37170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主讲人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陈冰昌</a:t>
            </a:r>
            <a:endParaRPr lang="zh-CN" altLang="en-US" sz="3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 descr="集团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4797152"/>
            <a:ext cx="1506364" cy="1506364"/>
          </a:xfrm>
          <a:prstGeom prst="rect">
            <a:avLst/>
          </a:prstGeom>
        </p:spPr>
      </p:pic>
      <p:pic>
        <p:nvPicPr>
          <p:cNvPr id="7" name="图片 6" descr="移民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4797152"/>
            <a:ext cx="1536328" cy="1536328"/>
          </a:xfrm>
          <a:prstGeom prst="rect">
            <a:avLst/>
          </a:prstGeom>
        </p:spPr>
      </p:pic>
      <p:pic>
        <p:nvPicPr>
          <p:cNvPr id="10" name="图片 9" descr="留学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984" y="4797152"/>
            <a:ext cx="1536328" cy="1536328"/>
          </a:xfrm>
          <a:prstGeom prst="rect">
            <a:avLst/>
          </a:prstGeom>
        </p:spPr>
      </p:pic>
      <p:pic>
        <p:nvPicPr>
          <p:cNvPr id="11" name="图片 10" descr="qrcode_for_gh_4addf292fb88_34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2200" y="4797152"/>
            <a:ext cx="1536328" cy="1536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331640" y="620688"/>
            <a:ext cx="4608512" cy="770384"/>
            <a:chOff x="1331640" y="620688"/>
            <a:chExt cx="4608512" cy="770384"/>
          </a:xfrm>
        </p:grpSpPr>
        <p:sp>
          <p:nvSpPr>
            <p:cNvPr id="6" name="矩形 5"/>
            <p:cNvSpPr/>
            <p:nvPr/>
          </p:nvSpPr>
          <p:spPr>
            <a:xfrm>
              <a:off x="1691680" y="692696"/>
              <a:ext cx="4248472" cy="64807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50800" dist="50800" dir="5400000" algn="ct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800" b="1" dirty="0" smtClean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      什么是微信营销</a:t>
              </a:r>
              <a:endParaRPr lang="zh-CN" altLang="en-US" sz="28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六角星 3"/>
            <p:cNvSpPr/>
            <p:nvPr/>
          </p:nvSpPr>
          <p:spPr>
            <a:xfrm>
              <a:off x="1331640" y="620688"/>
              <a:ext cx="770384" cy="770384"/>
            </a:xfrm>
            <a:prstGeom prst="star6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691680" y="1700808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为什么要做微信营销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六角星 7"/>
          <p:cNvSpPr/>
          <p:nvPr/>
        </p:nvSpPr>
        <p:spPr>
          <a:xfrm>
            <a:off x="1331640" y="1628800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91680" y="2708920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微信营销未来展望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六角星 9"/>
          <p:cNvSpPr/>
          <p:nvPr/>
        </p:nvSpPr>
        <p:spPr>
          <a:xfrm>
            <a:off x="1331640" y="2636912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91680" y="3717032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企业如何做微信营销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六角星 11"/>
          <p:cNvSpPr/>
          <p:nvPr/>
        </p:nvSpPr>
        <p:spPr>
          <a:xfrm>
            <a:off x="1331640" y="3645024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91680" y="4746848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微信平台定制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六角星 13"/>
          <p:cNvSpPr/>
          <p:nvPr/>
        </p:nvSpPr>
        <p:spPr>
          <a:xfrm>
            <a:off x="1331640" y="4674840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6479704" y="3356992"/>
            <a:ext cx="2664296" cy="1368152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 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什么是微信公众平台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公众平台如何开通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公众平台后台使用以及设置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公众平台客户从哪里来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右箭头 15"/>
          <p:cNvSpPr/>
          <p:nvPr/>
        </p:nvSpPr>
        <p:spPr>
          <a:xfrm>
            <a:off x="5940152" y="3861048"/>
            <a:ext cx="504056" cy="28803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87624" y="692696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什么是微信营销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角星 6"/>
          <p:cNvSpPr/>
          <p:nvPr/>
        </p:nvSpPr>
        <p:spPr>
          <a:xfrm>
            <a:off x="827584" y="620688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图片 7" descr="QQ图片20131203163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047" y="5013176"/>
            <a:ext cx="4304953" cy="1694051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187624" y="177281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点对面，一对多，全封闭无干扰。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许可营销，精准推送，实时互动。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口碑营销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O2O营销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客户服务与品牌营销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CN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谁能微信做营销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1.草根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2.媒体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3.企业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4.名人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115616" y="764704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为什么要做微信营销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六角星 12"/>
          <p:cNvSpPr/>
          <p:nvPr/>
        </p:nvSpPr>
        <p:spPr>
          <a:xfrm>
            <a:off x="755576" y="692696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584" y="1772816"/>
            <a:ext cx="7344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       微信是国内最大的移动应用软件，据统计，全国使用手机的用户远超于电脑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用户，在使用时间、使用方便性来讲，移动用户要比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客户端有更多优势，未来，手机应用类软件势必要赶超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客户端的软件。微信目前国内即将超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亿用户，是国内第一大移动通讯软件。随着腾讯对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QQ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营销诸多的限制，微信营销以着使用用户多、腾讯限制低、操作简便、一对一传播、效果强、年龄层精准等诸多优势，让微信营销成为了现在最热门的营销方式。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 descr="u=1925599528,742245893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4149080"/>
            <a:ext cx="19050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5616" y="692696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微信营销未来展望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六角星 9"/>
          <p:cNvSpPr/>
          <p:nvPr/>
        </p:nvSpPr>
        <p:spPr>
          <a:xfrm>
            <a:off x="755576" y="620688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1600" y="1844824"/>
            <a:ext cx="806489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草根仿微博自媒体生存艰难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企业发展空间巨大成长迅速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3.O2O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引爆潮流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公共服务进驻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个人品牌推广及人脉扩展</a:t>
            </a:r>
          </a:p>
          <a:p>
            <a:endParaRPr lang="zh-CN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15616" y="3645024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微信营销常犯错误</a:t>
            </a:r>
            <a:endParaRPr lang="zh-CN" altLang="en-US" sz="2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87624" y="4293096"/>
            <a:ext cx="532859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en-US" altLang="zh-CN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内容无价值、泛滥</a:t>
            </a:r>
          </a:p>
          <a:p>
            <a:pPr eaLnBrk="0" hangingPunct="0"/>
            <a:r>
              <a:rPr lang="en-US" altLang="zh-CN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恶意广告骚扰</a:t>
            </a:r>
          </a:p>
          <a:p>
            <a:pPr eaLnBrk="0" hangingPunct="0"/>
            <a:r>
              <a:rPr lang="en-US" altLang="zh-CN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无主动无互动</a:t>
            </a:r>
          </a:p>
          <a:p>
            <a:pPr eaLnBrk="0" hangingPunct="0"/>
            <a:r>
              <a:rPr lang="en-US" altLang="zh-CN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无计划无策略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灯片编号占位符 3"/>
          <p:cNvSpPr txBox="1">
            <a:spLocks noGrp="1" noChangeArrowheads="1"/>
          </p:cNvSpPr>
          <p:nvPr/>
        </p:nvSpPr>
        <p:spPr bwMode="auto">
          <a:xfrm>
            <a:off x="142875" y="6565900"/>
            <a:ext cx="36830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buFontTx/>
              <a:buNone/>
            </a:pPr>
            <a:fld id="{8A4E662C-9876-410E-B9CB-1C6563B559DD}" type="slidenum">
              <a:rPr lang="en-US" altLang="zh-CN" sz="900">
                <a:solidFill>
                  <a:schemeClr val="tx1"/>
                </a:solidFill>
                <a:ea typeface="宋体" pitchFamily="2" charset="-122"/>
              </a:rPr>
              <a:pPr algn="r">
                <a:buFontTx/>
                <a:buNone/>
              </a:pPr>
              <a:t>7</a:t>
            </a:fld>
            <a:endParaRPr lang="en-US" altLang="zh-CN" sz="9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43608" y="692696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企业如何做微信营销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六角星 42"/>
          <p:cNvSpPr/>
          <p:nvPr/>
        </p:nvSpPr>
        <p:spPr>
          <a:xfrm>
            <a:off x="683568" y="620688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圆角矩形标注 43"/>
          <p:cNvSpPr/>
          <p:nvPr/>
        </p:nvSpPr>
        <p:spPr>
          <a:xfrm>
            <a:off x="971600" y="1484784"/>
            <a:ext cx="1872208" cy="936104"/>
          </a:xfrm>
          <a:prstGeom prst="wedgeRoundRectCallout">
            <a:avLst>
              <a:gd name="adj1" fmla="val -19980"/>
              <a:gd name="adj2" fmla="val 75032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什么是微信公众平台？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31840" y="1556792"/>
            <a:ext cx="56166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微信公众平台是腾讯公司在微信的基础上新增的功能模块，通过这一平台，个人和企业都可以打造一个微信的公众号，可以群发文字、图片、语音三个类别的内容。目前微信公众平台支持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，移动互联网网页登陆，并可以绑定私人帐号进行群发信息。</a:t>
            </a: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微信公众平台是一个自媒体平台，它是微信系统的重要组成部分，微信整个板块包含个人微信、二维码、公众平台。</a:t>
            </a: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微信公众平台是腾讯公司布局电商网络的重要一步，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年，腾讯公司将其升级为公司战略级。微信公众平台分为微信大陆版与微信海外版。</a:t>
            </a:r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由于微信公众平台申请的条件非常宽松，以至于每个成年人都可以申请，导致公众平台现在的持有者有将近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万人左右，所以公众平台的审核越来越困难，以此来打击广告的泛滥。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71600" y="1340768"/>
            <a:ext cx="8172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功能定位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结合微信的消息群发功能，微信公众平台的主要功能的定位如下：</a:t>
            </a:r>
          </a:p>
          <a:p>
            <a:pPr latinLnBrk="1"/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微信主要价值：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在于让企业的服务意识提升，在微信公众平台上，企业可以更好的提供服务，运营方案上面微信公众平台</a:t>
            </a:r>
          </a:p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有很多方式，可以是第三方开发者模式；也可以是简单的编辑模式；不管哪种模式，微信公众平台这里建议大家以内容取胜，不要随意去刷粉丝，很容易封号；</a:t>
            </a: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群发推送：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公号主动向用户推送重要通知或趣味内容；</a:t>
            </a: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自动回复：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用户根据指定关键字，主动向公号提取常规消息；</a:t>
            </a: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交流：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公号针对用户的特殊疑问，为用户提供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的对话解答服务。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标注 5"/>
          <p:cNvSpPr/>
          <p:nvPr/>
        </p:nvSpPr>
        <p:spPr>
          <a:xfrm>
            <a:off x="827584" y="692696"/>
            <a:ext cx="1872208" cy="936104"/>
          </a:xfrm>
          <a:prstGeom prst="wedgeRoundRectCallout">
            <a:avLst>
              <a:gd name="adj1" fmla="val -19980"/>
              <a:gd name="adj2" fmla="val 75032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公众平台如何开通？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8367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第一步：百度搜索“微信公众平台”或直接进入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https://mp.weixin.qq.com/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图片 7" descr="QQ图片20131203173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2060848"/>
            <a:ext cx="6768752" cy="327008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308304" y="2204864"/>
            <a:ext cx="432048" cy="14401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624" y="476672"/>
            <a:ext cx="4433514" cy="584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580112" y="1844824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第二步：填写注册信息，提交确认即可。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620688"/>
            <a:ext cx="8673316" cy="5069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" name="椭圆形标注 116"/>
          <p:cNvSpPr/>
          <p:nvPr/>
        </p:nvSpPr>
        <p:spPr>
          <a:xfrm>
            <a:off x="2915816" y="692696"/>
            <a:ext cx="1224136" cy="93610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别人给我们的最新对话、信息</a:t>
            </a:r>
            <a:endParaRPr lang="zh-CN" altLang="en-US" sz="12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形标注 117"/>
          <p:cNvSpPr/>
          <p:nvPr/>
        </p:nvSpPr>
        <p:spPr>
          <a:xfrm>
            <a:off x="5004048" y="620688"/>
            <a:ext cx="1224136" cy="93610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当前时间新增人数</a:t>
            </a:r>
            <a:endParaRPr lang="zh-CN" altLang="en-US" sz="12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形标注 118"/>
          <p:cNvSpPr/>
          <p:nvPr/>
        </p:nvSpPr>
        <p:spPr>
          <a:xfrm>
            <a:off x="6588224" y="836712"/>
            <a:ext cx="864096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总用户</a:t>
            </a:r>
            <a:endParaRPr lang="zh-CN" altLang="en-US" sz="12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8" grpId="0" animBg="1"/>
      <p:bldP spid="118" grpId="1" animBg="1"/>
      <p:bldP spid="1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242" y="764704"/>
            <a:ext cx="8616758" cy="453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539552" y="1124744"/>
            <a:ext cx="1584176" cy="72008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355976" y="4437112"/>
            <a:ext cx="2880320" cy="129614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群发功能：可以发布文字、图片、语言、视频、图文消息</a:t>
            </a:r>
            <a:r>
              <a:rPr lang="zh-CN" altLang="en-US" dirty="0" smtClean="0">
                <a:solidFill>
                  <a:schemeClr val="tx1"/>
                </a:solidFill>
              </a:rPr>
              <a:t>。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608" y="908720"/>
            <a:ext cx="7704856" cy="4516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347864" y="3933056"/>
            <a:ext cx="2088232" cy="6480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96136" y="3933056"/>
            <a:ext cx="2088232" cy="6480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548680"/>
            <a:ext cx="6705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7164288" y="2132856"/>
            <a:ext cx="2160240" cy="21602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可以看一些好友给我们的最新留言信息，我们可以进行回复，形成互动。</a:t>
            </a:r>
            <a:endParaRPr lang="zh-CN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896" y="548680"/>
            <a:ext cx="8737104" cy="354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267744" y="3933056"/>
            <a:ext cx="4392488" cy="6480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可以对好友进行分组，添加删除好友。</a:t>
            </a:r>
            <a:endParaRPr lang="zh-CN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3388"/>
            <a:ext cx="96012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267744" y="1340768"/>
            <a:ext cx="4392488" cy="1080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可以创建素材，素材可以图文并茂 、也可以多条，并且可以创建多天素材，只要在发送消息的时候选择要发送的消息即可。</a:t>
            </a:r>
            <a:endParaRPr lang="zh-CN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836712"/>
            <a:ext cx="7988771" cy="505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980728"/>
            <a:ext cx="9355945" cy="352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100" y="692696"/>
            <a:ext cx="8762900" cy="538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476672"/>
            <a:ext cx="8904304" cy="5855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4283968" y="3573016"/>
            <a:ext cx="1512168" cy="11521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620688"/>
            <a:ext cx="8088585" cy="5111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548680"/>
            <a:ext cx="8069535" cy="531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692696"/>
            <a:ext cx="7182399" cy="468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4048" y="1772816"/>
            <a:ext cx="4512612" cy="3400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692696"/>
            <a:ext cx="8268654" cy="48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QQ截图2012122414282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27584" y="908720"/>
            <a:ext cx="7993063" cy="4535488"/>
          </a:xfrm>
          <a:prstGeom prst="rect">
            <a:avLst/>
          </a:prstGeom>
          <a:noFill/>
        </p:spPr>
      </p:pic>
      <p:sp>
        <p:nvSpPr>
          <p:cNvPr id="6" name="圆角矩形标注 5"/>
          <p:cNvSpPr/>
          <p:nvPr/>
        </p:nvSpPr>
        <p:spPr>
          <a:xfrm>
            <a:off x="611560" y="548680"/>
            <a:ext cx="1872208" cy="936104"/>
          </a:xfrm>
          <a:prstGeom prst="wedgeRoundRectCallout">
            <a:avLst>
              <a:gd name="adj1" fmla="val -19980"/>
              <a:gd name="adj2" fmla="val 75032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公众平台客户从哪里来？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集团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1556792"/>
            <a:ext cx="2448272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QQ截图2012122414303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3568" y="980728"/>
            <a:ext cx="7923212" cy="4311650"/>
          </a:xfrm>
          <a:noFill/>
        </p:spPr>
      </p:pic>
      <p:pic>
        <p:nvPicPr>
          <p:cNvPr id="5" name="图片 4" descr="集团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916832"/>
            <a:ext cx="2448272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客户接收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3238" y="1196752"/>
            <a:ext cx="8640762" cy="4462462"/>
          </a:xfrm>
          <a:noFill/>
        </p:spPr>
      </p:pic>
      <p:sp>
        <p:nvSpPr>
          <p:cNvPr id="3" name="矩形 2"/>
          <p:cNvSpPr/>
          <p:nvPr/>
        </p:nvSpPr>
        <p:spPr>
          <a:xfrm>
            <a:off x="4499992" y="1484784"/>
            <a:ext cx="396044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客户能购买到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528" y="1052736"/>
            <a:ext cx="8355013" cy="49672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客户能参与到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6875" y="1270000"/>
            <a:ext cx="8280400" cy="49688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-252536" y="90872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2000" smtClean="0">
                <a:latin typeface="微软雅黑" pitchFamily="34" charset="-122"/>
                <a:ea typeface="微软雅黑" pitchFamily="34" charset="-122"/>
                <a:cs typeface="+mn-cs"/>
              </a:rPr>
              <a:t>加友实例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+mn-cs"/>
              </a:rPr>
              <a:t>演示：</a:t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+mn-cs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+mn-cs"/>
              </a:rPr>
              <a:t/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+mn-cs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+mn-cs"/>
              </a:rPr>
              <a:t>请打开手机“微信”扫描下面的二维码。</a:t>
            </a:r>
          </a:p>
        </p:txBody>
      </p:sp>
      <p:pic>
        <p:nvPicPr>
          <p:cNvPr id="4" name="Picture 4" descr="QQ截图201212241419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72101" y="1640631"/>
            <a:ext cx="2592387" cy="2806700"/>
          </a:xfrm>
          <a:prstGeom prst="rect">
            <a:avLst/>
          </a:prstGeom>
          <a:noFill/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844676" y="2072431"/>
            <a:ext cx="2447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扫描方法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844676" y="2577256"/>
            <a:ext cx="3455987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打开手机微信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点击下方“朋友们”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点击“添加朋友”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点击“扫一扫”</a:t>
            </a:r>
          </a:p>
          <a:p>
            <a:pPr>
              <a:spcBef>
                <a:spcPct val="50000"/>
              </a:spcBef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手机摄像头对准左边二维码开始扫描</a:t>
            </a: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6.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点击“关注”</a:t>
            </a:r>
          </a:p>
        </p:txBody>
      </p:sp>
      <p:pic>
        <p:nvPicPr>
          <p:cNvPr id="9" name="内容占位符 8" descr="集团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9512" y="2132856"/>
            <a:ext cx="2623021" cy="26230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微信效果图-集团首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1340768"/>
            <a:ext cx="6336704" cy="475252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1600" y="548680"/>
            <a:ext cx="4248472" cy="648072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微信平台定制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六角星 5"/>
          <p:cNvSpPr/>
          <p:nvPr/>
        </p:nvSpPr>
        <p:spPr>
          <a:xfrm>
            <a:off x="611560" y="476672"/>
            <a:ext cx="770384" cy="770384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2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微信效果图-留学首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476672"/>
            <a:ext cx="7515679" cy="56367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移民微信效果图-首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692696"/>
            <a:ext cx="7148612" cy="53614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微信首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792" y="514112"/>
            <a:ext cx="3137267" cy="56120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标注 3"/>
          <p:cNvSpPr/>
          <p:nvPr/>
        </p:nvSpPr>
        <p:spPr>
          <a:xfrm>
            <a:off x="755576" y="1052736"/>
            <a:ext cx="1296144" cy="864096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在线咨询</a:t>
            </a:r>
          </a:p>
        </p:txBody>
      </p:sp>
      <p:sp>
        <p:nvSpPr>
          <p:cNvPr id="5" name="圆角矩形标注 4"/>
          <p:cNvSpPr/>
          <p:nvPr/>
        </p:nvSpPr>
        <p:spPr>
          <a:xfrm>
            <a:off x="2555776" y="1556792"/>
            <a:ext cx="1296144" cy="864096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在线预约</a:t>
            </a:r>
          </a:p>
        </p:txBody>
      </p:sp>
      <p:sp>
        <p:nvSpPr>
          <p:cNvPr id="6" name="圆角矩形标注 5"/>
          <p:cNvSpPr/>
          <p:nvPr/>
        </p:nvSpPr>
        <p:spPr>
          <a:xfrm>
            <a:off x="4355976" y="2132856"/>
            <a:ext cx="1296144" cy="864096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在线支付</a:t>
            </a:r>
          </a:p>
        </p:txBody>
      </p:sp>
      <p:sp>
        <p:nvSpPr>
          <p:cNvPr id="7" name="圆角矩形标注 6"/>
          <p:cNvSpPr/>
          <p:nvPr/>
        </p:nvSpPr>
        <p:spPr>
          <a:xfrm>
            <a:off x="6012160" y="3356992"/>
            <a:ext cx="1296144" cy="864096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活动抽奖</a:t>
            </a:r>
          </a:p>
        </p:txBody>
      </p:sp>
      <p:sp>
        <p:nvSpPr>
          <p:cNvPr id="8" name="圆角矩形标注 7"/>
          <p:cNvSpPr/>
          <p:nvPr/>
        </p:nvSpPr>
        <p:spPr>
          <a:xfrm>
            <a:off x="7668344" y="4293096"/>
            <a:ext cx="1296144" cy="864096"/>
          </a:xfrm>
          <a:prstGeom prst="wedgeRoundRectCallou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系统定位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 descr="C:\Documents and Settings\Administrator\桌面\结束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917</Words>
  <Application>Microsoft Office PowerPoint</Application>
  <PresentationFormat>全屏显示(4:3)</PresentationFormat>
  <Paragraphs>89</Paragraphs>
  <Slides>36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加友实例演示：  请打开手机“微信”扫描下面的二维码。</vt:lpstr>
      <vt:lpstr>幻灯片 31</vt:lpstr>
      <vt:lpstr>幻灯片 32</vt:lpstr>
      <vt:lpstr>幻灯片 33</vt:lpstr>
      <vt:lpstr>幻灯片 34</vt:lpstr>
      <vt:lpstr>幻灯片 35</vt:lpstr>
      <vt:lpstr>幻灯片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微软用户</cp:lastModifiedBy>
  <cp:revision>129</cp:revision>
  <dcterms:modified xsi:type="dcterms:W3CDTF">2014-04-10T05:16:14Z</dcterms:modified>
</cp:coreProperties>
</file>